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77" r:id="rId2"/>
    <p:sldId id="267" r:id="rId3"/>
    <p:sldId id="288" r:id="rId4"/>
    <p:sldId id="289" r:id="rId5"/>
    <p:sldId id="285" r:id="rId6"/>
    <p:sldId id="269" r:id="rId7"/>
    <p:sldId id="286" r:id="rId8"/>
    <p:sldId id="28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4" autoAdjust="0"/>
  </p:normalViewPr>
  <p:slideViewPr>
    <p:cSldViewPr snapToGrid="0">
      <p:cViewPr varScale="1">
        <p:scale>
          <a:sx n="80" d="100"/>
          <a:sy n="80" d="100"/>
        </p:scale>
        <p:origin x="120" y="84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pPr/>
              <a:t>4/17/2018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pPr/>
              <a:t>4/17/2018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XPpZDHPy5YA&amp;feature=youtu.b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Zdp6-2qIw0o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Level 4_5</a:t>
            </a:r>
            <a:r>
              <a:rPr lang="en-US" dirty="0" smtClean="0"/>
              <a:t> </a:t>
            </a:r>
            <a:r>
              <a:rPr lang="en-US" dirty="0"/>
              <a:t>– Group 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George Heath-Collins, Brad Pablo, Katie Millar and George </a:t>
            </a:r>
            <a:r>
              <a:rPr lang="en-US" dirty="0" err="1"/>
              <a:t>Croucher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Build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GB" dirty="0">
                <a:hlinkClick r:id="rId2"/>
              </a:rPr>
              <a:t>https://www.youtube.com/watch?v=XPpZDHPy5YA&amp;feature=youtu.be</a:t>
            </a:r>
            <a:endParaRPr lang="en-GB" dirty="0"/>
          </a:p>
          <a:p>
            <a:pPr marL="4572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63A9FD2-3BF1-46ED-8A4D-F35080C010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789" y="1712488"/>
            <a:ext cx="5410211" cy="533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C57AFC-32BE-463D-BA8F-57E1A0D9C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 from the previous iteration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BA3DBC0-92E5-4973-96E0-3880C3B81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3200" dirty="0" smtClean="0"/>
              <a:t>It was confusing.</a:t>
            </a:r>
          </a:p>
          <a:p>
            <a:r>
              <a:rPr lang="en-GB" sz="3200" dirty="0" smtClean="0"/>
              <a:t>Players never used the whole power bar.</a:t>
            </a:r>
          </a:p>
          <a:p>
            <a:r>
              <a:rPr lang="en-GB" sz="3200" dirty="0" smtClean="0"/>
              <a:t>Players weren’t sure when the end of the game was.</a:t>
            </a:r>
          </a:p>
          <a:p>
            <a:endParaRPr lang="en-GB" sz="3200" dirty="0" smtClean="0"/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915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124161-8327-49D2-9B6C-1A327D7A0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latest version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www.youtube.com/watch?v=Zdp6-2qIw0o</a:t>
            </a:r>
            <a:endParaRPr lang="en-GB" dirty="0" smtClean="0"/>
          </a:p>
          <a:p>
            <a:pPr marL="45720" indent="0">
              <a:buNone/>
            </a:pP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45493B0-27A3-4E91-AC83-0B0CC63CB1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304" y="719163"/>
            <a:ext cx="4992634" cy="590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44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BB5EA5-2949-497C-9B7D-58D591B2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has the game been iterated?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A58EDCA-1D7E-4962-BB11-8543B6F10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 smtClean="0"/>
              <a:t>A </a:t>
            </a:r>
            <a:r>
              <a:rPr lang="en-GB" sz="3200" dirty="0"/>
              <a:t>focus on visual </a:t>
            </a:r>
            <a:r>
              <a:rPr lang="en-GB" sz="3200" dirty="0" smtClean="0"/>
              <a:t>feedback.</a:t>
            </a:r>
          </a:p>
          <a:p>
            <a:r>
              <a:rPr lang="en-GB" sz="3200" dirty="0" smtClean="0"/>
              <a:t>‘S</a:t>
            </a:r>
            <a:r>
              <a:rPr lang="en-GB" sz="3200" dirty="0" smtClean="0"/>
              <a:t>weet-spot’ system instead of a </a:t>
            </a:r>
            <a:r>
              <a:rPr lang="en-GB" sz="3200" dirty="0" smtClean="0"/>
              <a:t>P</a:t>
            </a:r>
            <a:r>
              <a:rPr lang="en-GB" sz="3200" dirty="0" smtClean="0"/>
              <a:t>ower bar.</a:t>
            </a:r>
            <a:endParaRPr lang="en-GB" sz="3200" dirty="0"/>
          </a:p>
          <a:p>
            <a:r>
              <a:rPr lang="en-GB" sz="3200" dirty="0" smtClean="0"/>
              <a:t>One </a:t>
            </a:r>
            <a:r>
              <a:rPr lang="en-GB" sz="3200" dirty="0"/>
              <a:t>player uses the phone at a time.</a:t>
            </a:r>
          </a:p>
          <a:p>
            <a:r>
              <a:rPr lang="en-GB" sz="3200" dirty="0" smtClean="0"/>
              <a:t>Comeback system for more skilled players</a:t>
            </a:r>
            <a:r>
              <a:rPr lang="en-GB" sz="3200" dirty="0" smtClean="0"/>
              <a:t>.</a:t>
            </a:r>
            <a:endParaRPr lang="en-GB" sz="32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145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 from the latest version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1740071"/>
            <a:ext cx="10567737" cy="4117975"/>
          </a:xfrm>
        </p:spPr>
        <p:txBody>
          <a:bodyPr>
            <a:noAutofit/>
          </a:bodyPr>
          <a:lstStyle/>
          <a:p>
            <a:r>
              <a:rPr lang="en-GB" sz="2800" dirty="0" smtClean="0"/>
              <a:t>It isn’t clear who has won.</a:t>
            </a:r>
            <a:endParaRPr lang="en-GB" sz="2800" dirty="0"/>
          </a:p>
          <a:p>
            <a:r>
              <a:rPr lang="en-GB" sz="2800" dirty="0" smtClean="0"/>
              <a:t>It’s hard to keep track of who is in the lead.</a:t>
            </a:r>
            <a:endParaRPr lang="en-GB" sz="2800" dirty="0"/>
          </a:p>
          <a:p>
            <a:r>
              <a:rPr lang="en-GB" sz="2800" dirty="0" smtClean="0"/>
              <a:t>The game doesn’t get more difficult.</a:t>
            </a:r>
          </a:p>
          <a:p>
            <a:r>
              <a:rPr lang="en-GB" sz="2800" dirty="0" smtClean="0"/>
              <a:t>Player </a:t>
            </a:r>
            <a:r>
              <a:rPr lang="en-GB" sz="2800" dirty="0" smtClean="0"/>
              <a:t>1 starts with an advantage.</a:t>
            </a:r>
          </a:p>
          <a:p>
            <a:r>
              <a:rPr lang="en-GB" sz="2800" dirty="0" smtClean="0"/>
              <a:t>Trees do not fall over.</a:t>
            </a:r>
          </a:p>
          <a:p>
            <a:r>
              <a:rPr lang="en-GB" sz="2800" dirty="0" smtClean="0"/>
              <a:t>Player UI covers the gauge on the screen.</a:t>
            </a:r>
          </a:p>
          <a:p>
            <a:r>
              <a:rPr lang="en-GB" sz="2800" dirty="0" smtClean="0"/>
              <a:t>The comeback cursor is too easy to hit.</a:t>
            </a:r>
            <a:endParaRPr lang="en-GB" sz="2800" dirty="0"/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55730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462272F-AA3B-44BE-AF3F-AAE20F225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will happen in the next 2 weeks?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30F9047-B813-4556-81BD-18D920483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/>
              <a:t>An increasing difficulty system</a:t>
            </a:r>
            <a:r>
              <a:rPr lang="en-GB" sz="3200" dirty="0" smtClean="0"/>
              <a:t>.</a:t>
            </a:r>
          </a:p>
          <a:p>
            <a:r>
              <a:rPr lang="en-GB" sz="3200" dirty="0" smtClean="0"/>
              <a:t>Suitable UI positioning.</a:t>
            </a:r>
            <a:endParaRPr lang="en-GB" sz="3200" dirty="0"/>
          </a:p>
          <a:p>
            <a:r>
              <a:rPr lang="en-GB" sz="3200" dirty="0" smtClean="0"/>
              <a:t>Immersive </a:t>
            </a:r>
            <a:r>
              <a:rPr lang="en-GB" sz="3200" dirty="0"/>
              <a:t>haptic feedback to					 build tension.</a:t>
            </a:r>
          </a:p>
          <a:p>
            <a:r>
              <a:rPr lang="en-GB" sz="3200" dirty="0"/>
              <a:t>Visual Feedback through </a:t>
            </a:r>
            <a:r>
              <a:rPr lang="en-GB" sz="3200" dirty="0" smtClean="0"/>
              <a:t>refined                            particle systems </a:t>
            </a:r>
            <a:r>
              <a:rPr lang="en-GB" sz="3200" dirty="0"/>
              <a:t>and </a:t>
            </a:r>
            <a:r>
              <a:rPr lang="en-GB" sz="3200" dirty="0" smtClean="0"/>
              <a:t>                                                camera </a:t>
            </a:r>
            <a:r>
              <a:rPr lang="en-GB" sz="3200" dirty="0"/>
              <a:t>movement.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92A65C6-CDF3-4786-BFB0-AD2EE5E069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634" y="1491588"/>
            <a:ext cx="3462009" cy="410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8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725BFA6-169B-422D-AEAF-9636908B8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BAAE3FA-7F61-4A87-A698-B78B3B64CD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endParaRPr lang="en-GB" dirty="0"/>
          </a:p>
          <a:p>
            <a:pPr marL="45720" indent="0">
              <a:buNone/>
            </a:pPr>
            <a:r>
              <a:rPr lang="en-GB" dirty="0"/>
              <a:t>Thanks for listening!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438" y="2054225"/>
            <a:ext cx="1967418" cy="4117975"/>
          </a:xfrm>
        </p:spPr>
      </p:pic>
    </p:spTree>
    <p:extLst>
      <p:ext uri="{BB962C8B-B14F-4D97-AF65-F5344CB8AC3E}">
        <p14:creationId xmlns:p14="http://schemas.microsoft.com/office/powerpoint/2010/main" val="320298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602</TotalTime>
  <Words>185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Cambria</vt:lpstr>
      <vt:lpstr>Red Line Business 16x9</vt:lpstr>
      <vt:lpstr>Level 4_5 – Group 7</vt:lpstr>
      <vt:lpstr>Previous Build</vt:lpstr>
      <vt:lpstr>Feedback from the previous iteration</vt:lpstr>
      <vt:lpstr>The latest version</vt:lpstr>
      <vt:lpstr>How has the game been iterated?</vt:lpstr>
      <vt:lpstr>Feedback from the latest version</vt:lpstr>
      <vt:lpstr>What will happen in the next 2 weeks?</vt:lpstr>
      <vt:lpstr>Any 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MGPG – Group 7</dc:title>
  <dc:creator>Games</dc:creator>
  <cp:lastModifiedBy>Games</cp:lastModifiedBy>
  <cp:revision>33</cp:revision>
  <dcterms:created xsi:type="dcterms:W3CDTF">2018-02-05T13:11:03Z</dcterms:created>
  <dcterms:modified xsi:type="dcterms:W3CDTF">2018-04-17T20:08:03Z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